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Sep 11 2023 20:25:19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media/image287.png" Type="http://schemas.openxmlformats.org/officeDocument/2006/relationships/image"/><Relationship Id="rId9" Target="../media/image288.png" Type="http://schemas.openxmlformats.org/officeDocument/2006/relationships/image"/><Relationship Id="rId10" Target="../media/image289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0" Target="../media/image29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pn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media/image33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media/image351.png" Type="http://schemas.openxmlformats.org/officeDocument/2006/relationships/image"/><Relationship Id="rId18" Target="../media/image352.png" Type="http://schemas.openxmlformats.org/officeDocument/2006/relationships/image"/><Relationship Id="rId19" Target="../media/image353.png" Type="http://schemas.openxmlformats.org/officeDocument/2006/relationships/image"/><Relationship Id="rId20" Target="../media/image354.png" Type="http://schemas.openxmlformats.org/officeDocument/2006/relationships/image"/><Relationship Id="rId21" Target="../media/image35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media/image414.png" Type="http://schemas.openxmlformats.org/officeDocument/2006/relationships/image"/><Relationship Id="rId18" Target="../media/image415.png" Type="http://schemas.openxmlformats.org/officeDocument/2006/relationships/image"/><Relationship Id="rId19" Target="../media/image416.png" Type="http://schemas.openxmlformats.org/officeDocument/2006/relationships/image"/><Relationship Id="rId20" Target="../media/image417.png" Type="http://schemas.openxmlformats.org/officeDocument/2006/relationships/image"/><Relationship Id="rId21" Target="../media/image418.png" Type="http://schemas.openxmlformats.org/officeDocument/2006/relationships/image"/><Relationship Id="rId22" Target="../media/image419.png" Type="http://schemas.openxmlformats.org/officeDocument/2006/relationships/image"/><Relationship Id="rId23" Target="../media/image420.png" Type="http://schemas.openxmlformats.org/officeDocument/2006/relationships/image"/><Relationship Id="rId24" Target="../media/image421.png" Type="http://schemas.openxmlformats.org/officeDocument/2006/relationships/image"/><Relationship Id="rId25" Target="../media/image422.png" Type="http://schemas.openxmlformats.org/officeDocument/2006/relationships/image"/><Relationship Id="rId26" Target="../media/image423.png" Type="http://schemas.openxmlformats.org/officeDocument/2006/relationships/image"/><Relationship Id="rId27" Target="../media/image424.png" Type="http://schemas.openxmlformats.org/officeDocument/2006/relationships/image"/><Relationship Id="rId28" Target="../media/image425.png" Type="http://schemas.openxmlformats.org/officeDocument/2006/relationships/image"/><Relationship Id="rId29" Target="../media/image42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9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02.png" Type="http://schemas.openxmlformats.org/officeDocument/2006/relationships/image"/><Relationship Id="rId5" Target="../media/image203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19" Target="../media/image217.png" Type="http://schemas.openxmlformats.org/officeDocument/2006/relationships/image"/><Relationship Id="rId20" Target="../media/image218.png" Type="http://schemas.openxmlformats.org/officeDocument/2006/relationships/image"/><Relationship Id="rId21" Target="../media/image219.png" Type="http://schemas.openxmlformats.org/officeDocument/2006/relationships/image"/><Relationship Id="rId22" Target="../media/image220.png" Type="http://schemas.openxmlformats.org/officeDocument/2006/relationships/image"/><Relationship Id="rId23" Target="../media/image221.png" Type="http://schemas.openxmlformats.org/officeDocument/2006/relationships/image"/><Relationship Id="rId24" Target="../media/image222.png" Type="http://schemas.openxmlformats.org/officeDocument/2006/relationships/image"/><Relationship Id="rId25" Target="../media/image223.png" Type="http://schemas.openxmlformats.org/officeDocument/2006/relationships/image"/><Relationship Id="rId26" Target="../media/image224.png" Type="http://schemas.openxmlformats.org/officeDocument/2006/relationships/image"/><Relationship Id="rId27" Target="../media/image225.png" Type="http://schemas.openxmlformats.org/officeDocument/2006/relationships/image"/><Relationship Id="rId28" Target="../media/image226.png" Type="http://schemas.openxmlformats.org/officeDocument/2006/relationships/image"/><Relationship Id="rId29" Target="../media/image227.png" Type="http://schemas.openxmlformats.org/officeDocument/2006/relationships/image"/><Relationship Id="rId30" Target="../media/image228.png" Type="http://schemas.openxmlformats.org/officeDocument/2006/relationships/image"/><Relationship Id="rId31" Target="../media/image229.png" Type="http://schemas.openxmlformats.org/officeDocument/2006/relationships/image"/><Relationship Id="rId32" Target="../media/image230.png" Type="http://schemas.openxmlformats.org/officeDocument/2006/relationships/image"/><Relationship Id="rId33" Target="../media/image231.png" Type="http://schemas.openxmlformats.org/officeDocument/2006/relationships/image"/><Relationship Id="rId34" Target="../media/image232.png" Type="http://schemas.openxmlformats.org/officeDocument/2006/relationships/image"/><Relationship Id="rId35" Target="../media/image233.png" Type="http://schemas.openxmlformats.org/officeDocument/2006/relationships/image"/><Relationship Id="rId36" Target="../media/image23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directorsi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vd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1c53b72-918f-4869-b834-2d99eb28422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fbfff4-12c7-ccd0-80e6-603e860746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834340-4a6d-11ed-97d2-959039ad2a2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d259f0-9990-11e8-acc8-b9f54a8f166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2023-09-11T20:25:23.661Z</dcterms:created>
  <dcterms:modified xsi:type="dcterms:W3CDTF">2023-09-11T20:25:23.661Z</dcterms:modified>
</cp:coreProperties>
</file>